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JhvX15P1lx+SGW7axUO0x63P4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5aeeca4d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5aeeca4d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aeeca4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aeeca4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aeeca4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aeeca4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aeeca4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5aeeca4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aeeca4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5aeeca4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5aeeca4d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5aeeca4d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5aeeca4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5aeeca4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5aeeca4d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5aeeca4d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7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3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GB" u="sng">
                <a:latin typeface="Arial"/>
                <a:ea typeface="Arial"/>
                <a:cs typeface="Arial"/>
                <a:sym typeface="Arial"/>
              </a:rPr>
              <a:t>JavaScript Comments</a:t>
            </a:r>
            <a:endParaRPr u="sn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5aeeca4d2_0_45"/>
          <p:cNvSpPr txBox="1"/>
          <p:nvPr>
            <p:ph idx="1" type="body"/>
          </p:nvPr>
        </p:nvSpPr>
        <p:spPr>
          <a:xfrm>
            <a:off x="752575" y="1386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/*document.getElementById("myH").innerHTML = "My First Page";</a:t>
            </a:r>
            <a:b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document.getElementById("myP").innerHTML = "My first paragraph."; */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Commented out two lines also called as block comment.</a:t>
            </a:r>
            <a:endParaRPr sz="1800"/>
          </a:p>
        </p:txBody>
      </p:sp>
      <p:sp>
        <p:nvSpPr>
          <p:cNvPr id="215" name="Google Shape;215;ge5aeeca4d2_0_45"/>
          <p:cNvSpPr txBox="1"/>
          <p:nvPr>
            <p:ph type="title"/>
          </p:nvPr>
        </p:nvSpPr>
        <p:spPr>
          <a:xfrm>
            <a:off x="59145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multiline comment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5aeeca4d2_0_1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Helps</a:t>
            </a:r>
            <a:r>
              <a:rPr lang="en-GB" sz="1800"/>
              <a:t> to </a:t>
            </a:r>
            <a:r>
              <a:rPr lang="en-GB" sz="1800"/>
              <a:t>understand</a:t>
            </a:r>
            <a:r>
              <a:rPr lang="en-GB" sz="1800"/>
              <a:t> the code.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More readable.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Prevent execution when testing.</a:t>
            </a:r>
            <a:endParaRPr sz="1800"/>
          </a:p>
        </p:txBody>
      </p:sp>
      <p:sp>
        <p:nvSpPr>
          <p:cNvPr id="167" name="Google Shape;167;ge5aeeca4d2_0_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5aeeca4d2_0_15"/>
          <p:cNvSpPr txBox="1"/>
          <p:nvPr>
            <p:ph idx="1" type="body"/>
          </p:nvPr>
        </p:nvSpPr>
        <p:spPr>
          <a:xfrm>
            <a:off x="641050" y="1082275"/>
            <a:ext cx="5295300" cy="30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</a:t>
            </a:r>
            <a:r>
              <a:rPr lang="en-GB" sz="1800"/>
              <a:t>eveloped a </a:t>
            </a:r>
            <a:r>
              <a:rPr lang="en-GB" sz="1800"/>
              <a:t>error</a:t>
            </a:r>
            <a:r>
              <a:rPr lang="en-GB" sz="1800"/>
              <a:t> free website without writing comments.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To add sections and shared.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Didn’t mention which code belongs to which section.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Difficult to do changes.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Increase</a:t>
            </a:r>
            <a:r>
              <a:rPr lang="en-GB" sz="1800"/>
              <a:t> in complexity.</a:t>
            </a:r>
            <a:endParaRPr sz="1800"/>
          </a:p>
        </p:txBody>
      </p:sp>
      <p:sp>
        <p:nvSpPr>
          <p:cNvPr id="173" name="Google Shape;173;ge5aeeca4d2_0_15"/>
          <p:cNvSpPr txBox="1"/>
          <p:nvPr>
            <p:ph type="title"/>
          </p:nvPr>
        </p:nvSpPr>
        <p:spPr>
          <a:xfrm>
            <a:off x="641050" y="40217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5aeeca4d2_0_20"/>
          <p:cNvSpPr txBox="1"/>
          <p:nvPr>
            <p:ph idx="1" type="body"/>
          </p:nvPr>
        </p:nvSpPr>
        <p:spPr>
          <a:xfrm>
            <a:off x="632100" y="1512050"/>
            <a:ext cx="4843800" cy="26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</a:t>
            </a:r>
            <a:r>
              <a:rPr lang="en-GB" sz="1800"/>
              <a:t>lassify the section name before coding.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Commenting makes things faster and understandable.</a:t>
            </a:r>
            <a:endParaRPr sz="1800"/>
          </a:p>
        </p:txBody>
      </p:sp>
      <p:sp>
        <p:nvSpPr>
          <p:cNvPr id="179" name="Google Shape;179;ge5aeeca4d2_0_20"/>
          <p:cNvSpPr txBox="1"/>
          <p:nvPr>
            <p:ph type="title"/>
          </p:nvPr>
        </p:nvSpPr>
        <p:spPr>
          <a:xfrm>
            <a:off x="641050" y="40217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5aeeca4d2_0_25"/>
          <p:cNvSpPr txBox="1"/>
          <p:nvPr>
            <p:ph idx="1" type="body"/>
          </p:nvPr>
        </p:nvSpPr>
        <p:spPr>
          <a:xfrm>
            <a:off x="895625" y="1386425"/>
            <a:ext cx="4946400" cy="2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Comments in a single line.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 with “//”.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 between “//” and the end of the line will be ignored and will not be executed.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ge5aeeca4d2_0_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 line comments: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5aeeca4d2_0_30"/>
          <p:cNvSpPr txBox="1"/>
          <p:nvPr>
            <p:ph idx="1" type="body"/>
          </p:nvPr>
        </p:nvSpPr>
        <p:spPr>
          <a:xfrm>
            <a:off x="809900" y="1386425"/>
            <a:ext cx="482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Start with /* and end with */ 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Text between /* and */ will be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ignored.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ge5aeeca4d2_0_30"/>
          <p:cNvSpPr txBox="1"/>
          <p:nvPr>
            <p:ph type="title"/>
          </p:nvPr>
        </p:nvSpPr>
        <p:spPr>
          <a:xfrm>
            <a:off x="692050" y="520025"/>
            <a:ext cx="5019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Multiline Comments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"/>
          <p:cNvSpPr txBox="1"/>
          <p:nvPr>
            <p:ph idx="1" type="body"/>
          </p:nvPr>
        </p:nvSpPr>
        <p:spPr>
          <a:xfrm>
            <a:off x="727800" y="1191300"/>
            <a:ext cx="50802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Comments to prevent execution.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esting scenarios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we can comment out a part of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 be done just be 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adding // at the beginning.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2"/>
          <p:cNvSpPr txBox="1"/>
          <p:nvPr>
            <p:ph type="title"/>
          </p:nvPr>
        </p:nvSpPr>
        <p:spPr>
          <a:xfrm>
            <a:off x="444700" y="386225"/>
            <a:ext cx="6070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How commenting is helpful for code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5aeeca4d2_0_5"/>
          <p:cNvSpPr txBox="1"/>
          <p:nvPr>
            <p:ph idx="1" type="body"/>
          </p:nvPr>
        </p:nvSpPr>
        <p:spPr>
          <a:xfrm>
            <a:off x="777375" y="1262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 can use multiline comments also.(/* and */).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Uncomment them when it is necessary for execution.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ge5aeeca4d2_0_5"/>
          <p:cNvSpPr txBox="1"/>
          <p:nvPr>
            <p:ph type="title"/>
          </p:nvPr>
        </p:nvSpPr>
        <p:spPr>
          <a:xfrm>
            <a:off x="444700" y="386225"/>
            <a:ext cx="6070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How commenting is helpful for code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5aeeca4d2_0_40"/>
          <p:cNvSpPr txBox="1"/>
          <p:nvPr>
            <p:ph idx="1" type="body"/>
          </p:nvPr>
        </p:nvSpPr>
        <p:spPr>
          <a:xfrm>
            <a:off x="752600" y="1146575"/>
            <a:ext cx="5108700" cy="31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//document.getElementById("myH").innerHTML = "My Page";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commented out by writing “//” at the beginning of the line.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We can uncomment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ge5aeeca4d2_0_40"/>
          <p:cNvSpPr txBox="1"/>
          <p:nvPr>
            <p:ph type="title"/>
          </p:nvPr>
        </p:nvSpPr>
        <p:spPr>
          <a:xfrm>
            <a:off x="627750" y="423600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single line comment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